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21" r:id="rId3"/>
    <p:sldId id="277" r:id="rId4"/>
    <p:sldId id="284" r:id="rId5"/>
    <p:sldId id="286" r:id="rId6"/>
    <p:sldId id="279" r:id="rId7"/>
    <p:sldId id="280" r:id="rId8"/>
    <p:sldId id="281" r:id="rId9"/>
    <p:sldId id="318" r:id="rId10"/>
    <p:sldId id="319" r:id="rId11"/>
    <p:sldId id="282" r:id="rId12"/>
    <p:sldId id="283" r:id="rId13"/>
    <p:sldId id="314" r:id="rId14"/>
    <p:sldId id="315" r:id="rId15"/>
    <p:sldId id="316" r:id="rId16"/>
    <p:sldId id="317" r:id="rId17"/>
    <p:sldId id="287" r:id="rId18"/>
    <p:sldId id="288" r:id="rId19"/>
    <p:sldId id="298" r:id="rId20"/>
    <p:sldId id="289" r:id="rId21"/>
    <p:sldId id="290" r:id="rId22"/>
    <p:sldId id="291" r:id="rId23"/>
    <p:sldId id="293" r:id="rId24"/>
    <p:sldId id="295" r:id="rId25"/>
    <p:sldId id="294" r:id="rId26"/>
    <p:sldId id="296" r:id="rId27"/>
    <p:sldId id="307" r:id="rId28"/>
    <p:sldId id="308" r:id="rId29"/>
    <p:sldId id="299" r:id="rId30"/>
    <p:sldId id="309" r:id="rId31"/>
    <p:sldId id="300" r:id="rId32"/>
    <p:sldId id="301" r:id="rId33"/>
    <p:sldId id="302" r:id="rId34"/>
    <p:sldId id="303" r:id="rId35"/>
    <p:sldId id="270" r:id="rId36"/>
    <p:sldId id="304" r:id="rId37"/>
    <p:sldId id="320" r:id="rId38"/>
    <p:sldId id="305" r:id="rId39"/>
    <p:sldId id="306" r:id="rId40"/>
    <p:sldId id="310" r:id="rId41"/>
    <p:sldId id="311" r:id="rId42"/>
    <p:sldId id="31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7A0"/>
    <a:srgbClr val="52618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5390" autoAdjust="0"/>
  </p:normalViewPr>
  <p:slideViewPr>
    <p:cSldViewPr snapToGrid="0" showGuides="1">
      <p:cViewPr varScale="1">
        <p:scale>
          <a:sx n="73" d="100"/>
          <a:sy n="73" d="100"/>
        </p:scale>
        <p:origin x="105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EDBB-4C7E-458C-8081-732E81F2C989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4D19-9D93-47A8-8EC6-5175BEEC1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2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77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47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WAV -&gt; PHP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9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WAV -&gt; PHP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39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40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Flex Message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彈性訊息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及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Quick reply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快速回覆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64D19-9D93-47A8-8EC6-5175BEEC19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26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1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71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82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78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3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32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64D19-9D93-47A8-8EC6-5175BEEC19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26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CAB6-B07E-4BA4-BC4B-DDB8D129D594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oenv.gov.tw/api/v2/aqx_p_241?format=json&amp;api_key=b00c9991-826c-4527-8c11-79720262618d&amp;limit=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ta.moenv.gov.tw/swagger/#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data.cwb.gov.tw/opendatadoc/CWB_Opendata_API_V1.2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14111" y="1942960"/>
            <a:ext cx="35262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TW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學年度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8696" y="2809141"/>
            <a:ext cx="3426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電腦與通訊系</a:t>
            </a:r>
          </a:p>
          <a:p>
            <a:pPr algn="dist"/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專題競賽成果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42431" y="4229319"/>
            <a:ext cx="6201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ctr"/>
            <a:r>
              <a:rPr lang="zh-TW" altLang="zh-TW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居家老人</a:t>
            </a:r>
            <a:r>
              <a:rPr lang="en-US" altLang="zh-TW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IoT</a:t>
            </a:r>
            <a:r>
              <a:rPr lang="zh-TW" altLang="zh-TW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雙向感測照料系統</a:t>
            </a:r>
            <a:r>
              <a:rPr lang="en-US" altLang="zh-TW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zh-CN" altLang="en-US" sz="2800" b="1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程序</a:t>
            </a:r>
            <a:endParaRPr lang="zh-TW" altLang="zh-TW" sz="28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08554" y="4990047"/>
            <a:ext cx="32874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zh-TW" sz="20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組員姓名：</a:t>
            </a:r>
            <a:r>
              <a:rPr lang="zh-TW" altLang="zh-TW" sz="20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馮柏基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r"/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指導老師：池慶龍老師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21376" y="3991811"/>
            <a:ext cx="2774274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98566" y="879190"/>
            <a:ext cx="5376171" cy="5485135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3F9217-8153-E997-4E43-22662151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827" b="-1745"/>
          <a:stretch/>
        </p:blipFill>
        <p:spPr>
          <a:xfrm>
            <a:off x="283779" y="255854"/>
            <a:ext cx="11424745" cy="5864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41FDB5-9060-72DE-E707-140C5A36259B}"/>
              </a:ext>
            </a:extLst>
          </p:cNvPr>
          <p:cNvSpPr txBox="1"/>
          <p:nvPr/>
        </p:nvSpPr>
        <p:spPr>
          <a:xfrm>
            <a:off x="2343807" y="6120625"/>
            <a:ext cx="9509091" cy="255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200" dirty="0">
                <a:hlinkClick r:id="rId3"/>
              </a:rPr>
              <a:t>https://data.moenv.gov.tw/api/v2/aqx_p_241?format=json&amp;api_key=b00c9991-826c-4527-8c11-79720262618d&amp;limit=6</a:t>
            </a:r>
            <a:endParaRPr lang="en-US" altLang="zh-TW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517198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MYSQL &lt;-&gt; 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2CC46E-CBEA-71AA-0E5F-F56A29EA0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00" b="16565"/>
          <a:stretch/>
        </p:blipFill>
        <p:spPr>
          <a:xfrm>
            <a:off x="838200" y="2262736"/>
            <a:ext cx="10515600" cy="41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0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69749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CED87D-AFCA-08FF-C301-67DDBF94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1443"/>
            <a:ext cx="5257800" cy="38857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3A43D70-D7F5-865C-165B-5243C1C8B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15" y="342887"/>
            <a:ext cx="5171468" cy="10122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DC0D42C-F7FD-C9CE-86BE-A6DCD984E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237" y="2379068"/>
            <a:ext cx="4908823" cy="38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69749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9A8A9F-83BD-89AA-5E60-5F0DFA1A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46" y="2452343"/>
            <a:ext cx="3250324" cy="14445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8A06A4-2FD5-9154-BC80-7048352B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0" y="2236622"/>
            <a:ext cx="6567235" cy="42562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FD495E-281E-5625-58D4-AF2D76BD9377}"/>
              </a:ext>
            </a:extLst>
          </p:cNvPr>
          <p:cNvSpPr txBox="1"/>
          <p:nvPr/>
        </p:nvSpPr>
        <p:spPr>
          <a:xfrm>
            <a:off x="8008883" y="452880"/>
            <a:ext cx="334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/>
              <a:t>logs.txt-&gt;</a:t>
            </a:r>
            <a:r>
              <a:rPr lang="zh-TW" altLang="en-US" b="1" u="sng" dirty="0"/>
              <a:t>fetch_data.php</a:t>
            </a:r>
            <a:r>
              <a:rPr lang="zh-CN" altLang="en-US" b="1" u="sng" dirty="0"/>
              <a:t>程序</a:t>
            </a:r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562066B4-D66F-0CD5-A65E-D82582C8B06A}"/>
              </a:ext>
            </a:extLst>
          </p:cNvPr>
          <p:cNvSpPr/>
          <p:nvPr/>
        </p:nvSpPr>
        <p:spPr>
          <a:xfrm>
            <a:off x="7525407" y="2913501"/>
            <a:ext cx="546538" cy="4782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52C65F-FEC8-B090-39F7-36DB539D1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48" y="4169994"/>
            <a:ext cx="4758557" cy="234174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343E2AB-AB98-31B4-2FCC-900C3C146388}"/>
              </a:ext>
            </a:extLst>
          </p:cNvPr>
          <p:cNvCxnSpPr>
            <a:cxnSpLocks/>
          </p:cNvCxnSpPr>
          <p:nvPr/>
        </p:nvCxnSpPr>
        <p:spPr>
          <a:xfrm>
            <a:off x="9017876" y="4612193"/>
            <a:ext cx="401608" cy="3217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69749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3BAADE-7816-5155-4080-6F74F65802DB}"/>
              </a:ext>
            </a:extLst>
          </p:cNvPr>
          <p:cNvSpPr txBox="1"/>
          <p:nvPr/>
        </p:nvSpPr>
        <p:spPr>
          <a:xfrm>
            <a:off x="8008883" y="452880"/>
            <a:ext cx="334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/>
              <a:t>logs.txt-&gt;</a:t>
            </a:r>
            <a:r>
              <a:rPr lang="zh-TW" altLang="en-US" b="1" u="sng" dirty="0"/>
              <a:t>fetch_data.php</a:t>
            </a:r>
            <a:r>
              <a:rPr lang="zh-CN" altLang="en-US" b="1" u="sng" dirty="0"/>
              <a:t>程序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5DB962-4134-C62C-6DD0-F4B989FC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4058"/>
            <a:ext cx="10515600" cy="43655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D197E0-F44B-D90E-B9CE-73E3AF1E8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7" y="4206918"/>
            <a:ext cx="4758557" cy="2341746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47B708B-3555-70ED-B44E-6ECE7B778320}"/>
              </a:ext>
            </a:extLst>
          </p:cNvPr>
          <p:cNvCxnSpPr/>
          <p:nvPr/>
        </p:nvCxnSpPr>
        <p:spPr>
          <a:xfrm>
            <a:off x="6390188" y="4550622"/>
            <a:ext cx="1030014" cy="9035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8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69749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94BE3F-2783-5003-190D-B80D6AEAD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0" b="7028"/>
          <a:stretch/>
        </p:blipFill>
        <p:spPr>
          <a:xfrm>
            <a:off x="838200" y="2202680"/>
            <a:ext cx="10515600" cy="429019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E5A075-1FD3-6C1F-2F8A-5F7F5A1A2A0D}"/>
              </a:ext>
            </a:extLst>
          </p:cNvPr>
          <p:cNvSpPr txBox="1"/>
          <p:nvPr/>
        </p:nvSpPr>
        <p:spPr>
          <a:xfrm>
            <a:off x="8008883" y="452880"/>
            <a:ext cx="334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/>
              <a:t>logs.txt-&gt;</a:t>
            </a:r>
            <a:r>
              <a:rPr lang="zh-TW" altLang="en-US" b="1" u="sng" dirty="0"/>
              <a:t>fetch_data.php</a:t>
            </a:r>
            <a:r>
              <a:rPr lang="zh-CN" altLang="en-US" b="1" u="sng" dirty="0"/>
              <a:t>程序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63E04D-C9A2-8DE7-2DE3-54830BF8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7" y="4206918"/>
            <a:ext cx="4758557" cy="234174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DF4A781-BB6E-A0C0-1FCA-6C9786707F0C}"/>
              </a:ext>
            </a:extLst>
          </p:cNvPr>
          <p:cNvCxnSpPr/>
          <p:nvPr/>
        </p:nvCxnSpPr>
        <p:spPr>
          <a:xfrm>
            <a:off x="6390188" y="4550622"/>
            <a:ext cx="1030014" cy="9035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69749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098B25-4B89-1D9F-0EB6-312F0AAE9436}"/>
              </a:ext>
            </a:extLst>
          </p:cNvPr>
          <p:cNvSpPr txBox="1"/>
          <p:nvPr/>
        </p:nvSpPr>
        <p:spPr>
          <a:xfrm>
            <a:off x="7472855" y="1027906"/>
            <a:ext cx="471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https://wp.paki91.com/topics/fetch_data.php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1D5849-581D-6C8B-8739-2B714D8C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3"/>
          <a:stretch/>
        </p:blipFill>
        <p:spPr>
          <a:xfrm>
            <a:off x="838200" y="2195109"/>
            <a:ext cx="10515600" cy="45825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96634E-1E8A-C91E-6693-0E5C40BA91D5}"/>
              </a:ext>
            </a:extLst>
          </p:cNvPr>
          <p:cNvSpPr txBox="1"/>
          <p:nvPr/>
        </p:nvSpPr>
        <p:spPr>
          <a:xfrm>
            <a:off x="8594835" y="452880"/>
            <a:ext cx="275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u="sng" dirty="0"/>
              <a:t>fetch_data.php</a:t>
            </a:r>
            <a:r>
              <a:rPr lang="zh-CN" altLang="en-US" b="1" u="sng" dirty="0"/>
              <a:t>輸出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205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506687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112074-2551-717A-4B13-E49029A65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7"/>
          <a:stretch/>
        </p:blipFill>
        <p:spPr>
          <a:xfrm>
            <a:off x="4023490" y="2141047"/>
            <a:ext cx="4448503" cy="46801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D4F38C8-9527-EFD7-FD64-1D731CCC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519" y="669811"/>
            <a:ext cx="3376448" cy="61514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8DD7330-CFE4-3F71-E16D-6EF3006CA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33" y="3125021"/>
            <a:ext cx="4297415" cy="24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CEFC26-F6A6-A79E-F732-481A4566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INO&amp;PHP-</a:t>
            </a:r>
            <a:br>
              <a:rPr lang="en-US" altLang="zh-CN" sz="5400" dirty="0"/>
            </a:br>
            <a:r>
              <a:rPr lang="zh-CN" altLang="en-US" sz="5400" dirty="0"/>
              <a:t>第二板塊</a:t>
            </a:r>
            <a:endParaRPr lang="zh-TW" altLang="en-US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157BA-353A-60ED-8E28-5A1623CB9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61AA970-96F2-EF79-8F7E-0AC2E0D37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7" t="-345" r="13" b="34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902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第二板塊目錄</a:t>
            </a:r>
            <a:endParaRPr lang="en-US" altLang="zh-TW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101540-861D-3420-15D5-EB41BF1B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1" y="2410824"/>
            <a:ext cx="4687614" cy="31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C0629F-FAC7-0357-303B-66EF5ED5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zh-CN" altLang="en-US" sz="4800"/>
              <a:t>目錄</a:t>
            </a:r>
            <a:endParaRPr lang="zh-TW" altLang="en-US" sz="4800"/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5924A-FE26-861D-3A6C-F05562BC2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740" y="1475652"/>
            <a:ext cx="5855231" cy="4300447"/>
          </a:xfrm>
        </p:spPr>
        <p:txBody>
          <a:bodyPr numCol="2" anchor="t"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第一板塊</a:t>
            </a:r>
            <a:r>
              <a:rPr lang="en-US" altLang="zh-CN" sz="2400" dirty="0"/>
              <a:t>-</a:t>
            </a:r>
            <a:r>
              <a:rPr lang="zh-CN" altLang="en-US" sz="2400" dirty="0"/>
              <a:t>環境感測</a:t>
            </a:r>
            <a:endParaRPr lang="en-US" altLang="zh-CN" sz="2400" dirty="0"/>
          </a:p>
          <a:p>
            <a:r>
              <a:rPr lang="en-US" altLang="zh-CN" sz="2400" dirty="0">
                <a:hlinkClick r:id="" action="ppaction://noaction"/>
              </a:rPr>
              <a:t>ION</a:t>
            </a:r>
            <a:endParaRPr lang="en-US" altLang="zh-CN" sz="2400" dirty="0"/>
          </a:p>
          <a:p>
            <a:r>
              <a:rPr lang="en-US" altLang="zh-CN" sz="2400" dirty="0">
                <a:hlinkClick r:id="" action="ppaction://noaction"/>
              </a:rPr>
              <a:t>PHP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第二板塊</a:t>
            </a:r>
            <a:r>
              <a:rPr lang="en-US" altLang="zh-CN" sz="2400" dirty="0"/>
              <a:t>-ETL</a:t>
            </a:r>
          </a:p>
          <a:p>
            <a:r>
              <a:rPr lang="en-US" altLang="zh-CN" sz="2400" dirty="0">
                <a:hlinkClick r:id="" action="ppaction://noaction"/>
              </a:rPr>
              <a:t>ION</a:t>
            </a:r>
            <a:endParaRPr lang="en-US" altLang="zh-CN" sz="2400" dirty="0"/>
          </a:p>
          <a:p>
            <a:r>
              <a:rPr lang="en-US" altLang="zh-CN" sz="2400" dirty="0">
                <a:hlinkClick r:id="" action="ppaction://noaction"/>
              </a:rPr>
              <a:t>PHP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第三板塊</a:t>
            </a:r>
            <a:r>
              <a:rPr lang="en-US" altLang="zh-CN" sz="2400" dirty="0"/>
              <a:t>-LTE</a:t>
            </a:r>
          </a:p>
          <a:p>
            <a:r>
              <a:rPr lang="en-US" altLang="zh-CN" sz="2400" dirty="0">
                <a:hlinkClick r:id="" action="ppaction://noaction"/>
              </a:rPr>
              <a:t>ION</a:t>
            </a:r>
            <a:endParaRPr lang="en-US" altLang="zh-CN" sz="2400" dirty="0"/>
          </a:p>
          <a:p>
            <a:r>
              <a:rPr lang="en-US" altLang="zh-CN" sz="2400" dirty="0">
                <a:hlinkClick r:id="" action="ppaction://noaction"/>
              </a:rPr>
              <a:t>PHP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hlinkClick r:id="" action="ppaction://noaction"/>
              </a:rPr>
              <a:t>PCB</a:t>
            </a:r>
            <a:endParaRPr lang="en-US" altLang="zh-CN" sz="2400" dirty="0"/>
          </a:p>
          <a:p>
            <a:r>
              <a:rPr lang="zh-CN" altLang="en-US" sz="2400" dirty="0">
                <a:hlinkClick r:id="" action="ppaction://noaction"/>
              </a:rPr>
              <a:t>其他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200" dirty="0"/>
          </a:p>
          <a:p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6830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INO - </a:t>
            </a:r>
            <a:r>
              <a:rPr lang="zh-CN" altLang="en-US" sz="5400"/>
              <a:t>第二板塊</a:t>
            </a:r>
            <a:endParaRPr lang="zh-TW" altLang="en-US" sz="5400" dirty="0"/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E8FA5-FF74-AE27-02C3-2F0BE30C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endParaRPr lang="zh-TW" altLang="en-US" sz="22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6ECC49-28B7-6130-0D4F-729BD9B21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0" t="-1" r="-3058" b="-1"/>
          <a:stretch/>
        </p:blipFill>
        <p:spPr>
          <a:xfrm>
            <a:off x="7767513" y="2977837"/>
            <a:ext cx="4188582" cy="37692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D06516-CFA5-C7B5-DAB4-910FAFF5E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5" t="-1" r="9385" b="-3"/>
          <a:stretch/>
        </p:blipFill>
        <p:spPr>
          <a:xfrm>
            <a:off x="194932" y="2606566"/>
            <a:ext cx="7377650" cy="41519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35C3DE7-E956-4734-B21C-8CAFBE080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736" y="184081"/>
            <a:ext cx="3665535" cy="27011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A6EE2FC-77B0-EC3E-2850-0859048F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516" y="5815013"/>
            <a:ext cx="951065" cy="9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PHP</a:t>
            </a:r>
            <a:r>
              <a:rPr lang="zh-CN" altLang="en-US" sz="5400" dirty="0"/>
              <a:t>接受</a:t>
            </a:r>
            <a:r>
              <a:rPr lang="en-US" altLang="zh-CN" sz="5400" dirty="0"/>
              <a:t>&amp;STT - </a:t>
            </a:r>
            <a:r>
              <a:rPr lang="zh-CN" altLang="en-US" sz="5400" dirty="0"/>
              <a:t>第二板塊</a:t>
            </a:r>
            <a:endParaRPr lang="zh-TW" altLang="en-US" sz="5400" dirty="0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AE8FA5-FF74-AE27-02C3-2F0BE30C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zh-TW" altLang="en-US" sz="22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0801D8-6480-E97F-8497-7627A0332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1" r="20397" b="16087"/>
          <a:stretch/>
        </p:blipFill>
        <p:spPr>
          <a:xfrm>
            <a:off x="667512" y="1780790"/>
            <a:ext cx="10853928" cy="49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PHP - </a:t>
            </a:r>
            <a:r>
              <a:rPr lang="zh-CN" altLang="en-US" sz="5400" dirty="0"/>
              <a:t>第二板塊</a:t>
            </a:r>
            <a:endParaRPr lang="zh-TW" altLang="en-US" sz="5400" dirty="0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13904F-6614-25F4-F7F2-ADD658F4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" y="1924411"/>
            <a:ext cx="11353800" cy="38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/>
              <a:t>PHP&amp;Line</a:t>
            </a:r>
            <a:r>
              <a:rPr lang="en-US" altLang="zh-CN" sz="5400" dirty="0"/>
              <a:t> - </a:t>
            </a:r>
            <a:r>
              <a:rPr lang="zh-CN" altLang="en-US" sz="5400" dirty="0"/>
              <a:t>第二板塊</a:t>
            </a:r>
            <a:endParaRPr lang="zh-TW" altLang="en-US" sz="5400" dirty="0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13904F-6614-25F4-F7F2-ADD658F4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53" y="1903390"/>
            <a:ext cx="11609245" cy="43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INO – </a:t>
            </a:r>
            <a:r>
              <a:rPr lang="en-US" altLang="zh-CN" sz="3600" dirty="0">
                <a:solidFill>
                  <a:srgbClr val="FFFFFF"/>
                </a:solidFill>
              </a:rPr>
              <a:t>BT</a:t>
            </a:r>
            <a:br>
              <a:rPr lang="en-US" altLang="zh-CN" sz="3600" dirty="0">
                <a:solidFill>
                  <a:srgbClr val="FFFFFF"/>
                </a:solidFill>
              </a:rPr>
            </a:br>
            <a:r>
              <a:rPr lang="zh-CN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第二板塊</a:t>
            </a:r>
            <a:endParaRPr lang="en-US" altLang="zh-TW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D337CC-2D02-5584-2E3A-E1740D79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113922"/>
            <a:ext cx="6780700" cy="462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A44934-0CE3-3039-8BB8-FB29CC67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PHP - BT -</a:t>
            </a:r>
            <a:r>
              <a:rPr lang="zh-CN" altLang="en-US" sz="5400" dirty="0"/>
              <a:t>第二板塊</a:t>
            </a:r>
            <a:endParaRPr lang="zh-TW" altLang="en-US" sz="5400" dirty="0"/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48CFCE-FC9C-C78F-B8EA-4E49AB851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56"/>
          <a:stretch/>
        </p:blipFill>
        <p:spPr>
          <a:xfrm>
            <a:off x="508123" y="1818168"/>
            <a:ext cx="11014841" cy="46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CEFC26-F6A6-A79E-F732-481A4566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INO&amp;PHP-</a:t>
            </a:r>
            <a:br>
              <a:rPr lang="en-US" altLang="zh-CN" sz="5400" dirty="0"/>
            </a:br>
            <a:r>
              <a:rPr lang="zh-CN" altLang="en-US" sz="5400" dirty="0"/>
              <a:t>第三板塊</a:t>
            </a:r>
            <a:endParaRPr lang="zh-TW" altLang="en-US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157BA-353A-60ED-8E28-5A1623CB9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61AA970-96F2-EF79-8F7E-0AC2E0D37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3" r="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16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ION-INDEX</a:t>
            </a:r>
            <a:r>
              <a:rPr lang="zh-CN" altLang="en-US" sz="4000" dirty="0">
                <a:solidFill>
                  <a:srgbClr val="FFFFFF"/>
                </a:solidFill>
              </a:rPr>
              <a:t>接受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D33D5C4-2458-FDCF-F499-C285143C3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58"/>
          <a:stretch/>
        </p:blipFill>
        <p:spPr>
          <a:xfrm>
            <a:off x="459350" y="1891970"/>
            <a:ext cx="5310829" cy="435133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ABB4FE-0E33-791B-2A11-47A61964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20" b="6329"/>
          <a:stretch/>
        </p:blipFill>
        <p:spPr>
          <a:xfrm>
            <a:off x="6143876" y="3489597"/>
            <a:ext cx="5123674" cy="27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ION-</a:t>
            </a:r>
            <a:b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zh-CN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控制音量</a:t>
            </a:r>
            <a:endParaRPr lang="en-US" altLang="zh-TW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63A969-3B45-9D3C-4220-DEF206CB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81923"/>
            <a:ext cx="7225748" cy="53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PHP</a:t>
            </a:r>
            <a:r>
              <a:rPr lang="zh-CN" altLang="en-US" sz="4000" dirty="0">
                <a:solidFill>
                  <a:srgbClr val="FFFFFF"/>
                </a:solidFill>
              </a:rPr>
              <a:t>接受</a:t>
            </a:r>
            <a:r>
              <a:rPr lang="en-US" altLang="zh-CN" sz="4000" dirty="0">
                <a:solidFill>
                  <a:srgbClr val="FFFFFF"/>
                </a:solidFill>
              </a:rPr>
              <a:t>Line Webhook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32F2F1-FA63-62EA-F048-DC13F8B93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77"/>
          <a:stretch/>
        </p:blipFill>
        <p:spPr>
          <a:xfrm>
            <a:off x="536932" y="1885279"/>
            <a:ext cx="11118131" cy="3510347"/>
          </a:xfrm>
        </p:spPr>
      </p:pic>
    </p:spTree>
    <p:extLst>
      <p:ext uri="{BB962C8B-B14F-4D97-AF65-F5344CB8AC3E}">
        <p14:creationId xmlns:p14="http://schemas.microsoft.com/office/powerpoint/2010/main" val="17195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CEFC26-F6A6-A79E-F732-481A4566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CN" sz="5400" dirty="0"/>
              <a:t>INO&amp;PHP-</a:t>
            </a:r>
            <a:br>
              <a:rPr lang="en-US" altLang="zh-CN" sz="5400" dirty="0"/>
            </a:br>
            <a:r>
              <a:rPr lang="zh-CN" altLang="en-US" sz="5400" dirty="0"/>
              <a:t>第一板塊</a:t>
            </a:r>
            <a:endParaRPr lang="zh-TW" altLang="en-US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4157BA-353A-60ED-8E28-5A1623CB9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61AA970-96F2-EF79-8F7E-0AC2E0D37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5" r="831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67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WEBHOOK | 2023.04.14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ED2E86-8BD7-5950-F027-CA4650729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1"/>
          <a:stretch/>
        </p:blipFill>
        <p:spPr bwMode="auto">
          <a:xfrm>
            <a:off x="1517431" y="1677845"/>
            <a:ext cx="9157138" cy="48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WEBHOOK</a:t>
            </a:r>
          </a:p>
        </p:txBody>
      </p:sp>
      <p:pic>
        <p:nvPicPr>
          <p:cNvPr id="15" name="圖片 1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6873FFD-54C9-86AC-CD03-6DAA1A6B8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9"/>
          <a:stretch/>
        </p:blipFill>
        <p:spPr>
          <a:xfrm>
            <a:off x="374445" y="2144111"/>
            <a:ext cx="2946824" cy="3628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內容版面配置區 10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C2B5358F-55C9-8828-3523-5FE81449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03" y="2144110"/>
            <a:ext cx="3725451" cy="41133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圖片 6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9B33C53D-3B4D-F899-AE91-BA06623C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40" y="2144112"/>
            <a:ext cx="3834058" cy="41133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0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PHP-AUDIO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E015B2B-586A-1331-2F2E-9A2E50093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144218"/>
            <a:ext cx="10515600" cy="3822718"/>
          </a:xfrm>
        </p:spPr>
      </p:pic>
    </p:spTree>
    <p:extLst>
      <p:ext uri="{BB962C8B-B14F-4D97-AF65-F5344CB8AC3E}">
        <p14:creationId xmlns:p14="http://schemas.microsoft.com/office/powerpoint/2010/main" val="335700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PHP-TEXT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013EA14-69BD-2ADB-CCEE-D8BA04AC3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065"/>
          <a:stretch/>
        </p:blipFill>
        <p:spPr>
          <a:xfrm>
            <a:off x="5812220" y="1825625"/>
            <a:ext cx="5366138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307F6B-3A59-A8A6-4236-631E6783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EA46AF-A7BF-0B88-6AC8-65A0A19F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PHP-#ERROR/TEXT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826559-5CCF-87A4-6669-FAFCBE234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23"/>
          <a:stretch/>
        </p:blipFill>
        <p:spPr>
          <a:xfrm>
            <a:off x="661956" y="1891970"/>
            <a:ext cx="10868084" cy="4408262"/>
          </a:xfrm>
        </p:spPr>
      </p:pic>
    </p:spTree>
    <p:extLst>
      <p:ext uri="{BB962C8B-B14F-4D97-AF65-F5344CB8AC3E}">
        <p14:creationId xmlns:p14="http://schemas.microsoft.com/office/powerpoint/2010/main" val="21784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93184" y="2321004"/>
            <a:ext cx="5441150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rgbClr val="526188"/>
                </a:solidFill>
                <a:ea typeface="標楷體" panose="03000509000000000000" pitchFamily="65" charset="-120"/>
              </a:rPr>
              <a:t>印刷電路板</a:t>
            </a:r>
            <a:endParaRPr lang="zh-CN" altLang="en-US" sz="6600" dirty="0">
              <a:solidFill>
                <a:srgbClr val="526188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18212" y="3433963"/>
            <a:ext cx="4339399" cy="30777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PRINTED CIRCUIT BOARD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11" y="3785929"/>
            <a:ext cx="4991617" cy="61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-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電路雕刻的方式能縮小體積，同時增加電路的美觀和穩定性，也減少和接獲使空焊造成的錯誤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613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7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2C794F-D4C0-7C11-C7C4-3F71C27E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3" y="1962794"/>
            <a:ext cx="11277600" cy="42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B224C0-FD6B-E990-E991-2D6F098A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722371"/>
            <a:ext cx="5596697" cy="55747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498F83-7DAC-D9D8-12B7-6D96F1F2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4"/>
          <a:stretch/>
        </p:blipFill>
        <p:spPr>
          <a:xfrm>
            <a:off x="6206422" y="1761039"/>
            <a:ext cx="5686268" cy="33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3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DEC742D-AEA0-AF26-623A-BF8716EC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其他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0D4426-8C9D-164D-7697-144166D08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62E68D-C0EC-BC34-C4E2-8CD938110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4" y="-2"/>
            <a:ext cx="10905066" cy="509811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4CFA4F-6B9D-8D84-BF1C-C69FD490E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698" y="3428999"/>
            <a:ext cx="5233036" cy="3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85F11-E0D4-4B42-8C29-5FEA7BFF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6751D5-9675-90C1-66B5-AEEDA4E6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E9C225-2BFB-0AE1-3FF9-1E7B04A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0B45AB1-1965-6477-46AB-AB6FA6844F57}"/>
              </a:ext>
            </a:extLst>
          </p:cNvPr>
          <p:cNvSpPr txBox="1"/>
          <p:nvPr/>
        </p:nvSpPr>
        <p:spPr>
          <a:xfrm>
            <a:off x="9448800" y="1027906"/>
            <a:ext cx="177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INO-</a:t>
            </a:r>
            <a:r>
              <a:rPr lang="zh-CN" altLang="en-US" sz="1800" dirty="0">
                <a:solidFill>
                  <a:schemeClr val="bg1"/>
                </a:solidFill>
              </a:rPr>
              <a:t>第一板塊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0466A2-F675-0112-388B-975E04E5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3" y="1372142"/>
            <a:ext cx="6668413" cy="4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4B0469-27A3-6EAB-BAFE-8BE04F3E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29" y="1372142"/>
            <a:ext cx="3740768" cy="46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17B961-F7A6-188E-146A-E0382AD3D0A7}"/>
              </a:ext>
            </a:extLst>
          </p:cNvPr>
          <p:cNvSpPr txBox="1"/>
          <p:nvPr/>
        </p:nvSpPr>
        <p:spPr>
          <a:xfrm>
            <a:off x="537663" y="5980386"/>
            <a:ext cx="109018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發現經過網絡下載到音樂可以正常播放。可是當把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到檔案給于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時候無法播放，經過檔案分析檢查發現兩個檔案的格式不一，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MPEG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音頻和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AAC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，分別有兼容性的問題，必須要解決。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9" name="Isosceles Triangle 308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442A1D-86AD-DE91-42D6-455434348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"/>
          <a:stretch/>
        </p:blipFill>
        <p:spPr bwMode="auto">
          <a:xfrm>
            <a:off x="1143942" y="643468"/>
            <a:ext cx="9904116" cy="53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4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3" name="Isosceles Triangle 411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6C31E3-23F4-55C8-CC6F-FF4CDFEE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3" y="288485"/>
            <a:ext cx="11166276" cy="628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Isosceles Triangle 411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85F11-E0D4-4B42-8C29-5FEA7BFF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C3DDD66-E9F1-724E-7B36-84EEB4C7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DE65E9-57D4-14F2-FBED-34DF22F1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24B9D5-5624-347E-0E24-8C46CC5C6DAF}"/>
              </a:ext>
            </a:extLst>
          </p:cNvPr>
          <p:cNvSpPr/>
          <p:nvPr/>
        </p:nvSpPr>
        <p:spPr>
          <a:xfrm>
            <a:off x="838200" y="894080"/>
            <a:ext cx="5257800" cy="3566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96BFCE-6623-9A39-5EF1-7F346361873B}"/>
              </a:ext>
            </a:extLst>
          </p:cNvPr>
          <p:cNvSpPr txBox="1"/>
          <p:nvPr/>
        </p:nvSpPr>
        <p:spPr>
          <a:xfrm>
            <a:off x="9448800" y="1027906"/>
            <a:ext cx="177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INO-</a:t>
            </a:r>
            <a:r>
              <a:rPr lang="zh-CN" altLang="en-US" sz="1800" dirty="0">
                <a:solidFill>
                  <a:schemeClr val="bg1"/>
                </a:solidFill>
              </a:rPr>
              <a:t>第一板塊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INO-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496177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POST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 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接受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+API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接口獲取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 MYSQL &lt;-&gt; 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B0AF6A-38F7-5609-BF1E-C6DC5CD661F7}"/>
              </a:ext>
            </a:extLst>
          </p:cNvPr>
          <p:cNvSpPr txBox="1"/>
          <p:nvPr/>
        </p:nvSpPr>
        <p:spPr>
          <a:xfrm>
            <a:off x="7122418" y="2467883"/>
            <a:ext cx="45819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const char* </a:t>
            </a:r>
            <a:r>
              <a:rPr lang="en-US" altLang="zh-TW" dirty="0" err="1"/>
              <a:t>serverName</a:t>
            </a:r>
            <a:r>
              <a:rPr lang="en-US" altLang="zh-TW" dirty="0"/>
              <a:t> = "http://topic.paki91.com/</a:t>
            </a:r>
            <a:r>
              <a:rPr lang="en-US" altLang="zh-TW" dirty="0" err="1"/>
              <a:t>xkj</a:t>
            </a:r>
            <a:r>
              <a:rPr lang="en-US" altLang="zh-TW" dirty="0"/>
              <a:t>/</a:t>
            </a:r>
            <a:r>
              <a:rPr lang="en-US" altLang="zh-TW" dirty="0" err="1"/>
              <a:t>post_index.php</a:t>
            </a:r>
            <a:r>
              <a:rPr lang="en-US" altLang="zh-TW" dirty="0"/>
              <a:t>";  // </a:t>
            </a:r>
            <a:r>
              <a:rPr lang="zh-TW" altLang="en-US" dirty="0"/>
              <a:t>伺服器地址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8AA18A-F875-BBCE-FA94-940FF21C8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4" b="5712"/>
          <a:stretch/>
        </p:blipFill>
        <p:spPr>
          <a:xfrm>
            <a:off x="838199" y="2070536"/>
            <a:ext cx="4822423" cy="46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71854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接受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+API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接口獲取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 MYSQL &lt;-&gt; 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E85216-732A-921B-C94C-285464604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58"/>
          <a:stretch/>
        </p:blipFill>
        <p:spPr>
          <a:xfrm>
            <a:off x="838200" y="2139092"/>
            <a:ext cx="8545938" cy="38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A3AF32EE-35E9-0AC9-C0F1-B1141370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第一板塊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65D7BB-3242-09DC-0B8C-C3C0A9F6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443625"/>
          </a:xfrm>
          <a:ln w="1905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*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+API</a:t>
            </a:r>
            <a:r>
              <a:rPr lang="zh-CN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接口獲取 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 MYSQL &lt;-&gt; WP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外掛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</a:t>
            </a:r>
            <a:r>
              <a:rPr lang="en-US" altLang="zh-CN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High charts /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即時天氣報告</a:t>
            </a:r>
            <a:endParaRPr lang="zh-TW" altLang="en-US" sz="18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3FD75F-0584-BB78-331B-182B835AD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86"/>
          <a:stretch/>
        </p:blipFill>
        <p:spPr>
          <a:xfrm>
            <a:off x="838200" y="2144856"/>
            <a:ext cx="10681138" cy="38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0735C457-6268-1EE8-1D89-64566F5A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41FDB5-9060-72DE-E707-140C5A36259B}"/>
              </a:ext>
            </a:extLst>
          </p:cNvPr>
          <p:cNvSpPr txBox="1"/>
          <p:nvPr/>
        </p:nvSpPr>
        <p:spPr>
          <a:xfrm>
            <a:off x="4533112" y="6400800"/>
            <a:ext cx="778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https://opendata.cwb.gov.tw/opendatadoc/CWB_Opendata_API_V1.2.pdf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582</Words>
  <Application>Microsoft Office PowerPoint</Application>
  <PresentationFormat>寬螢幕</PresentationFormat>
  <Paragraphs>95</Paragraphs>
  <Slides>42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2" baseType="lpstr">
      <vt:lpstr>等线</vt:lpstr>
      <vt:lpstr>等线 Light</vt:lpstr>
      <vt:lpstr>KaiTi</vt:lpstr>
      <vt:lpstr>微软雅黑</vt:lpstr>
      <vt:lpstr>標楷體</vt:lpstr>
      <vt:lpstr>Aharoni</vt:lpstr>
      <vt:lpstr>Arial</vt:lpstr>
      <vt:lpstr>Calibri</vt:lpstr>
      <vt:lpstr>Franklin Gothic Medium</vt:lpstr>
      <vt:lpstr>Office 主题​​</vt:lpstr>
      <vt:lpstr>PowerPoint 簡報</vt:lpstr>
      <vt:lpstr>目錄</vt:lpstr>
      <vt:lpstr>INO&amp;PHP- 第一板塊</vt:lpstr>
      <vt:lpstr>PowerPoint 簡報</vt:lpstr>
      <vt:lpstr>PowerPoint 簡報</vt:lpstr>
      <vt:lpstr>INO-第一板塊</vt:lpstr>
      <vt:lpstr>PHP-第一板塊</vt:lpstr>
      <vt:lpstr>PHP-第一板塊</vt:lpstr>
      <vt:lpstr>PowerPoint 簡報</vt:lpstr>
      <vt:lpstr>PowerPoint 簡報</vt:lpstr>
      <vt:lpstr>PHP-第一板塊寫入</vt:lpstr>
      <vt:lpstr>PHP-第一板塊讀取</vt:lpstr>
      <vt:lpstr>PHP-第一板塊讀取</vt:lpstr>
      <vt:lpstr>PHP-第一板塊讀取</vt:lpstr>
      <vt:lpstr>PHP-第一板塊</vt:lpstr>
      <vt:lpstr>PHP-第一板塊</vt:lpstr>
      <vt:lpstr>PHP-第一板塊</vt:lpstr>
      <vt:lpstr>INO&amp;PHP- 第二板塊</vt:lpstr>
      <vt:lpstr>第二板塊目錄</vt:lpstr>
      <vt:lpstr>INO - 第二板塊</vt:lpstr>
      <vt:lpstr>PHP接受&amp;STT - 第二板塊</vt:lpstr>
      <vt:lpstr>PHP - 第二板塊</vt:lpstr>
      <vt:lpstr>PHP&amp;Line - 第二板塊</vt:lpstr>
      <vt:lpstr>INO – BT 第二板塊</vt:lpstr>
      <vt:lpstr>PHP - BT -第二板塊</vt:lpstr>
      <vt:lpstr>INO&amp;PHP- 第三板塊</vt:lpstr>
      <vt:lpstr>ION-INDEX接受</vt:lpstr>
      <vt:lpstr>ION- 控制音量</vt:lpstr>
      <vt:lpstr>PHP接受Line Webhook</vt:lpstr>
      <vt:lpstr>WEBHOOK | 2023.04.14</vt:lpstr>
      <vt:lpstr>WEBHOOK</vt:lpstr>
      <vt:lpstr>PHP-AUDIO</vt:lpstr>
      <vt:lpstr>PHP-TEXT</vt:lpstr>
      <vt:lpstr>PHP-#ERROR/TEXT</vt:lpstr>
      <vt:lpstr>PowerPoint 簡報</vt:lpstr>
      <vt:lpstr>PowerPoint 簡報</vt:lpstr>
      <vt:lpstr>PowerPoint 簡報</vt:lpstr>
      <vt:lpstr>其他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/>
  <dc:description>http://www.ypppt.com/</dc:description>
  <cp:lastModifiedBy>馮柏基</cp:lastModifiedBy>
  <cp:revision>114</cp:revision>
  <dcterms:created xsi:type="dcterms:W3CDTF">2020-03-11T02:21:00Z</dcterms:created>
  <dcterms:modified xsi:type="dcterms:W3CDTF">2023-12-03T11:15:01Z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